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  <p:sldId id="266" r:id="rId10"/>
    <p:sldId id="267" r:id="rId11"/>
    <p:sldId id="258" r:id="rId12"/>
    <p:sldId id="268" r:id="rId13"/>
    <p:sldId id="269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75D8-9CC6-03F3-E12C-E18ED52FD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A3BF4-3CFA-4DD7-B192-76B2B91F5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1F3D4-2404-2BE0-C650-554C318B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073E6-B686-539E-323C-32D60F6A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1A25-654E-4395-9156-6FA38BE0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661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806A-7EC4-3994-4155-D5AB9D53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B5208-B298-41FB-DA7D-528EC7E65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3F83C-9550-8F9C-B565-66E4931E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3AF09-E086-CE39-BCE8-0C70B983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AD9FB-8F27-DEEB-EBE0-8C3F2EC3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4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BAFF4-75BC-5401-D09E-0D9CB63FB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FE71D-C753-0EFB-BCD3-72A2A746F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E7E7-C7DC-D93A-4851-5A881EB3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E16F9-6BA8-AF25-FB61-BE83E2BE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2C292-FEF0-FACE-9581-B5C95290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7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5DA2-DA97-D892-9A42-ED6D745A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91022-4C3A-8B4D-CD68-E27CDCAD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9642A-612C-B904-73D0-40AFBEA69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5F5E8-E65A-9700-B0A0-D2A8F129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DDE02-B500-9D27-B9EA-DAB8FDCD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37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FE80-4ABD-F624-41C6-2ED5815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4AC32-EF11-6B89-B838-DC30629EC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9E1B-7264-0905-CF85-31D69E3C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A913F-A1A6-C94D-BF6C-02DFC92D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0B184-19D6-ACEE-8B60-5D9AC53C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4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5CB9-6A67-E390-AFEC-DBD27020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88AE-86A0-FA5E-0FED-A5D32588E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D2E4-9E40-DE10-7903-8D37ADB58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5C444-CD2D-F0D1-F211-DF4EEF23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A8E67-4192-0B7F-DF4F-C17001AF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4891F-E839-817A-FDC1-D9134011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23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CC22-BD73-1D16-8940-F03F0D274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95B4C-B5D8-660C-C728-14DDADE88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13658-AF1E-895E-5C48-6AC573668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61247-57BD-8EFE-8F4A-EBA9A7637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EEE52-437E-1C41-A2C2-96A63C01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5FE59-3897-5729-076F-9B84AE65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F8C3A-43E0-6BF6-92E3-07B8D14A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55529-AB88-0D16-42EA-9FB8F90D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60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B408-3614-5C63-116A-0900FA5E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11959-F21C-AAB8-76DA-C575274C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42C02-639F-3A24-5C4F-F3255B50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18738-11E5-FC38-E94A-2FC00523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66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BF4C9-53EF-17EE-6466-272E72BA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49377-011E-11CA-3425-11712D9B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0FF70-F09B-0FEB-7875-416E304F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83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3B60-D9BC-07B2-FB18-1818C224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1AEF-1D85-D6D6-70E6-449E056A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78181-67DD-69D1-9651-91B52209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536E1-40EB-37A8-E48E-DCA0B4C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B5912-46C2-CEE9-D4C1-1E3970EE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0409C-EDAB-004F-EEA8-E5B745EF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24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3F86-11EF-5F44-69F1-ECB60489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667D4-EAEE-68C4-B5D0-B54E2CBE5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AC92B-CC18-AA44-A0AD-EE8A84905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E44D-D6A5-2B45-4A76-128DF0F4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9F8AC-E027-2653-BE38-91194974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740E4-3BE7-4471-4309-DEDD09DE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23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AB51C-44D0-FBF1-BE24-B7AE610F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C30C9-74C7-79D9-59B9-C9ECE000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A494-1732-1DED-87C1-2A4A19111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B163F-C002-427C-910C-A65F26A209F8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8DC75-9B26-2B9F-62B5-2B7432EDE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BB28C-DDED-A217-841A-CD66EE577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764179-8DAE-47CC-9858-92CBA2C6B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56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CD74-6495-3BED-53F2-989434ECC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SQL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50E26-0351-2A83-E60D-DDAB3B90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3389" y="6365335"/>
            <a:ext cx="9144000" cy="1655762"/>
          </a:xfrm>
        </p:spPr>
        <p:txBody>
          <a:bodyPr/>
          <a:lstStyle/>
          <a:p>
            <a:r>
              <a:rPr lang="en-US" dirty="0"/>
              <a:t>CREATED BY KISHORE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891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1B13A-270F-F8B1-AC50-1E31CF652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C0711F4-84F7-27E4-AE41-B9092053F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3FFE4A-B8E8-6166-7A28-F4655992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DACB6-E874-38FA-1D19-417BDE41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05" y="1167037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👉 His vision was simple but revolutionary: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AC5AAE-456D-93D9-BDDE-4F225EC3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AD99E1-7974-F5F1-2BDD-B91B5B712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0E9B95-1E24-E202-255D-02CDFFA71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63C101-43DC-1690-8C8E-D35A54B3D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502DFA-3882-6749-E532-B90137D8B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46CEE-1409-83A8-CA93-01E918CA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2515515"/>
            <a:ext cx="10328748" cy="299400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✅ So in short, SQL was born out of a real-world need to make data easier to understand and use, evolving from Dr. Codd’s theory into the practical language we all use today.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FB9430-F439-4978-F7F3-396900F7A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9819D1D-5E03-8173-75D2-90BCE16CA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EA8EE93-34F8-2407-E034-D14E91654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CBD5C6-3386-36D9-4980-225502B1F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B7702AA-CC90-C49E-8DE2-C4A9DD62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3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5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AF4CD-FA56-062C-E5D2-65F0D4900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B3558-35AF-B5DC-196C-61F147F5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E15DB5-63E2-3602-2831-99D889839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8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0EA31-30AF-7181-059D-2B4C54B72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CBBE3-CF95-046B-0220-70DD9691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854297"/>
            <a:ext cx="11658600" cy="37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3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CD099-23F7-3B98-1313-56CED4A4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ABAC8-3143-4B4A-58B4-C71F784AB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4908"/>
          <a:stretch>
            <a:fillRect/>
          </a:stretch>
        </p:blipFill>
        <p:spPr>
          <a:xfrm>
            <a:off x="1279282" y="228600"/>
            <a:ext cx="955723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4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43FED-9483-77D6-E569-D6C5C697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67B69EB-517D-5218-03FE-177C3B594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924F28-917B-8B05-872C-D6658584B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970E11-7D52-A4E7-83A9-8AF662BF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937AB-557D-7F84-6F3E-371233756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D100DC-1BE1-860E-0EFE-9914324A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56874-EB6B-BCB8-8D46-9C576384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936B0-0FC6-18F4-4A49-77F40595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1" y="374407"/>
            <a:ext cx="11073284" cy="61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0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70D49-B0E3-72BE-D182-15F8F3A69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B8F4B-D4B2-E786-6A04-3022EE0F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75" y="228600"/>
            <a:ext cx="105946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1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A66B2-5FD7-25C2-F6A6-B0CF4E702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73BEA-D304-2B3F-EA61-8171D2BA7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899" y="619268"/>
            <a:ext cx="9003323" cy="54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07D73-6630-16D9-5407-7FED8F08B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16A84A4-F81B-901C-8E1F-673D116E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93315A-C0A7-94D0-C6F3-91D03B129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64A89C66-9144-FC8C-B989-A08919425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BE7827-F3C3-57BF-1DEF-0D6EE39B4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627" y="238647"/>
            <a:ext cx="10299560" cy="5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342AB-E7E9-9EA6-86ED-166C6578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25BCB16-9A59-472E-2AD9-A642829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C2E27D-B4BE-80F6-BC7F-FA249BCC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433BC201-97EA-1D17-28F2-20E28D869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2D1C-F139-5839-C7A4-1A4DEE31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008B-5074-3CAE-93DC-1EF517F8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" y="681038"/>
            <a:ext cx="11438843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B3C06-0F8D-4CA0-453D-8644BF73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THE STORY OF SQL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B7E1-191E-7982-5847-C1925E6A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Imagine the late 1960s.</a:t>
            </a:r>
          </a:p>
          <a:p>
            <a:pPr marL="0" indent="0">
              <a:buNone/>
            </a:pP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Big corporations like IBM were storing more and more data — sales, customers, inventory — but the problem was: how do you find what you need quickly?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196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7C971-7086-35B1-8E4A-8829A1F18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FC8A2D7-814D-675A-8D56-C4C7214D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76C7A3-6980-EB5F-6758-4A078F050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3C00910B-5FBE-5833-CB3B-8DEBA5A2D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4F4EE-1C8D-3442-2248-6EC6769D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9198A-731E-454D-508D-9065820A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0" y="432079"/>
            <a:ext cx="10953488" cy="58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36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0D371-D6BC-6AEF-63EE-94A2888A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AC6264E-88A9-28D3-9A95-5270AFF15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1B4297C-D540-72C1-7FCA-26420D4C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5EA4B0CD-6CEE-D9CB-D6D4-F29DCD32C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44C54-7A8B-38D6-4A7E-B84C4B17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A7A09-2959-C8B8-42F3-48D85D41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549886"/>
            <a:ext cx="10319657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3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8F425-DFE4-81BB-F8B3-95CF565B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A631AFD-F0A3-8A38-9D27-5C3745F69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F84546-E28A-816C-DC1D-305A57755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C309460B-4125-340B-C746-10FB9259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572C-FBE3-80E6-9BDE-1BDCABE11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B1250-DAFE-EFAB-164D-C996E97C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549886"/>
            <a:ext cx="10319657" cy="5627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7D1DD-5758-B9BF-9DC8-457C65B4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6" y="88288"/>
            <a:ext cx="11400250" cy="62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7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711FEF-B94D-5C43-3548-1EB3E5B71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1FBD311-8A55-0F0B-67C5-DCEE277D5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ADC3D2-AD0D-6E2A-70D2-4922C7719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2BD5A1A2-6C16-9137-3C17-8B7E7AE37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63C34-A4E2-9197-0E3C-85C32710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A2C21-7A61-D7A4-800F-CBF13267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0" y="447788"/>
            <a:ext cx="11249741" cy="57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0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CBB869-10A0-7474-BC6B-B8114E77B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3017E8E-CC97-89BA-C3A8-1B9D9573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01075B-8C83-885D-14E3-76AD6CAEF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518C5B5F-250B-D910-3C9D-CCB3E2EE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A886-13F4-ED2B-D061-AB6CFA2C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8734C-B3D5-1860-BDC7-78A97396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7" y="633323"/>
            <a:ext cx="10870057" cy="55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0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71579-4F1B-CF21-9D4B-A63C45A8F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09D4FCA-0EA8-225C-7F54-6BA6C6DED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9F41A2-F966-280C-528D-4ACB6DD42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E9C69404-7BC0-1B19-2BE7-E2C6F5E48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7421-E73F-5978-C89B-47A8645F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A8E7F-303C-15D9-59AB-13C49FE2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807290" cy="55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6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E50FCD-A62C-0B2C-0E8D-91BD1CCB5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E722BE9-DCDE-DB77-EF78-2EBEDA215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BD0B04F-534B-F309-95F1-A31527D0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46B08DCF-101C-16AF-42A6-AD20703E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3AA5-0CA6-C7E5-FED3-E8508E479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AE04E-524C-2C25-8E97-12F03FA3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6" y="324373"/>
            <a:ext cx="10981373" cy="58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7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C8433-B215-08AC-226F-A65D09FC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21124C4-CDDA-5FCB-6652-230E1E75A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62BB7B-4577-EC10-E6ED-75BE9C37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4C820DA2-15EE-F1D9-F4AF-75B4C6C75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9E92-EDA6-8B98-D09B-9E028EAAA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25E23-FADD-570F-7CCE-CD033DA9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6" y="324373"/>
            <a:ext cx="10981373" cy="58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66901-D19B-D03A-E405-9E10AD647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21508CB-225E-C2B0-38FB-8D70A51C8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D773A46-8AE2-8072-4466-906B34313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068D2F8B-3AA7-B9D0-3650-BC6175AA5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437EA-F743-2A2F-D05D-04035F9D8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6A497-729A-88CF-3802-50CC593C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8" y="1063262"/>
            <a:ext cx="11030755" cy="52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D3915-63C7-0430-7C1A-BE3743D7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1EDCE06-EBD2-CB66-9193-4C351A7D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F7C9E5-92B6-75B2-63DB-D2F90411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7CA00223-550E-E5E2-027E-66FD182A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BD604-0A63-16DD-58A6-A174A8E16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F2775-85B1-FD74-B01D-234ACAF9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72" y="194322"/>
            <a:ext cx="11050668" cy="59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1D3EF-E00B-AA06-49D6-B4261166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7589FB-D3DD-CAB9-F5EF-C313A6BEC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EDA2FC-198D-5726-599D-C2B11F7D5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8CDDF-BA10-243D-5A62-C66BD14A6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THE STORY OF SQL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70DF03-B83F-3D5C-5F48-351B2F28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F17EE4-2300-E430-CF54-DC4BDF6A9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37DFAC7-18BA-A096-4C00-CCEDC0950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B7811B-80A0-889E-4219-A6C9D9F3D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21BC5A0-8901-8317-4D1A-E50F5930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AE73-9E94-2B01-3E6E-21EF8ABF2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Back then, data was stored in complicated file systems. </a:t>
            </a:r>
          </a:p>
          <a:p>
            <a:r>
              <a:rPr lang="en-US" sz="3600" dirty="0">
                <a:solidFill>
                  <a:schemeClr val="tx2"/>
                </a:solidFill>
              </a:rPr>
              <a:t>If you wanted a simple answer, like “Which customers bought product X last month?”, programmers had to write long, complex programs in languages like COBOL or assembly. </a:t>
            </a:r>
          </a:p>
          <a:p>
            <a:r>
              <a:rPr lang="en-US" sz="3600" dirty="0">
                <a:solidFill>
                  <a:schemeClr val="tx2"/>
                </a:solidFill>
              </a:rPr>
              <a:t>It was slow, rigid, and not something business people could do on their own.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6060EA-942D-BEF8-9C5E-2DB647B00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0B9BA0-D562-E671-F3EF-B9E778E51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DB86E4-9279-A75E-6E08-2A4272AEB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067899-BDB2-31FA-F712-458D70DA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B4F394-783F-700E-6F87-4FAB817A3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685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3D7CC-8E13-054B-C608-347928BD4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6EF862D-BEA1-7B0B-E05B-92DC2C974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AA3EB7-491E-E164-3146-50F72E28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3636851E-433B-E193-CB1A-CD3D98B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2D6D-FD15-7CB8-1264-9CFAE860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342A0-4C37-84E4-E536-459B195E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2" y="32657"/>
            <a:ext cx="1065125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F1888-C3A6-94CA-6465-487409E5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564EEE4-AA56-A708-0DE2-F943D1F91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D01FB9-742B-E951-CC8D-687B1D832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CE108F28-73C6-4426-19E4-99F97413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2E2D-AA4C-9746-47A7-E677EEF2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B039-C23D-49B1-8897-5456E3E2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957000"/>
            <a:ext cx="11308465" cy="53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C2FC2-D508-0AB7-D8B0-4627E3901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99AF3C3-A58C-C693-80DC-4EA60D028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4AFD5E-D3F6-03B8-699A-C627B017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ADD003CC-7039-13F8-A643-E859C96B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78AC-7987-CC2A-0BCB-EEA1EEDD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12BB5-420A-B496-042C-8195C92F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9" y="569348"/>
            <a:ext cx="11488753" cy="57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19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4502F-DC89-8AAB-0F57-21A44B47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84D9AFB-F7BA-56FB-DF7B-E918A9CBA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47D279-7681-763C-E572-D74131B4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549E2449-C786-BCAE-ECD4-3B47C42EC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CEB5-9957-F338-1BEF-047209CF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16E2E-7C83-9AF9-4A06-BD5633E2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9" y="569348"/>
            <a:ext cx="11488753" cy="5719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EF336-445D-71C9-D97C-09446728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281354"/>
            <a:ext cx="11422069" cy="60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4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035B87-7EE6-17A2-27BD-0AA61EF3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751C5625-EE1B-1219-D64E-9214FBAA8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0697BF-E7CA-95EC-6DCE-A426ED572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27E16C47-DB4C-8FBF-92F6-FFFBD325E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C24A8-6094-C40E-05A1-DDFE53BB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49567-438B-165C-599A-EDEF284A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9" y="569348"/>
            <a:ext cx="11488753" cy="5719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433BE-0F56-4AC7-A40C-B33EAE61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7" y="200967"/>
            <a:ext cx="11717385" cy="60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E651D0-92E8-EBA0-6034-BB8CD08D0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D715958-663D-CD0D-9C34-9C56A9934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EC1A0A8-EDB4-BAA5-780D-B5534A3D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F7033653-F832-A190-65B5-8BC56753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1209F-0E8C-09B2-4561-BB1F7CEFD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1480D-E83C-4247-7FDD-67270163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9" y="681037"/>
            <a:ext cx="11126753" cy="56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2752D-98A9-50C7-4F6D-9C74CF9C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206A1081-3648-8D43-53E1-88A286EFF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011893-B082-63A9-4EC8-739FAFFEA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A4831F23-FF33-94E5-90C9-11F0BC63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8D1A-BB22-0918-A2F9-596330E0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41C7C-B6CE-76D8-C3B3-F03A67B5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3" y="681037"/>
            <a:ext cx="11536385" cy="5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B5D34-B3A2-0D20-A409-FF9307C3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6BBFE8B-32D2-0026-9257-0DBBC5DA9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5A05FA6-87C7-53B0-86C5-73F98A6A2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064CDDC7-0B2C-8EA5-5597-02FE3C333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B8D2-121C-3C91-B0AF-7C2882BC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8D5C0-11C6-BB42-7507-91867365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3" y="681037"/>
            <a:ext cx="11536385" cy="56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9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6268B-9A84-5B0F-28D1-6495C0B68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E13B8E2-96CF-FCF6-0718-E08683A9D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7E9EFA-0DBD-159D-F805-5B098A80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57">
            <a:extLst>
              <a:ext uri="{FF2B5EF4-FFF2-40B4-BE49-F238E27FC236}">
                <a16:creationId xmlns:a16="http://schemas.microsoft.com/office/drawing/2014/main" id="{EF950128-3001-1FE6-52DD-E2E6DDDBE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AB581-CDD6-044F-CFFF-A280EEB4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8B6A6-8C0C-2EA7-66EA-CCE57C46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5" y="535127"/>
            <a:ext cx="11231542" cy="57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0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0A6FD-46BC-8AB1-C2AC-699EFC91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445F87D-4312-5264-C94D-DE0AF82D5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A5264B-E7BF-60D2-2AB8-4CA5FB741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3063A-25D6-0802-D2DD-0DC9EF11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THE STORY OF SQL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FDF334-8D88-122F-8374-E22D92047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410D931-DA1C-8B00-4E9F-43BB0E10B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D161A8-4ABF-23AC-6D30-77B3BB113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8CE454-FDA3-F6EE-984C-A5FB7356A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046350-D030-D594-BA5E-E908AA90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D20E-7487-FAE1-384C-A2C93609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Enter Dr. Edgar F. Codd, an English computer scientist working at IBM. </a:t>
            </a:r>
          </a:p>
          <a:p>
            <a:r>
              <a:rPr lang="en-US" sz="3600" dirty="0">
                <a:solidFill>
                  <a:schemeClr val="tx2"/>
                </a:solidFill>
              </a:rPr>
              <a:t>In 1970, he published a groundbreaking paper introducing the idea of a relational model of data.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A3DD8C-4B07-2909-B09D-66F23B07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4F555C-747F-2DF7-925F-AC9C24501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481CE4-9282-0926-4FAD-E8004BDA0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3367206-DBE4-F669-B6C2-8DD86A7DA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C4D29D-DE1E-8697-73DE-4EBCB7D39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53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D70C8B-54BF-A16D-D4BA-724A4AC7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154C33-35FC-EE4A-8906-C2CDAAFEF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8DC3FF-3BE2-B69B-9ACE-1CCE2548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54174-A2CD-69E1-014D-907C396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400" y="848074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👉 His vision was simple but revolutionary: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93A009-6D39-54D4-CA92-FB85EEA6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62A614-82FD-0E6A-61FB-EC9AE17C2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D4CF83-3140-8E96-BE80-B90F993C8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712E58-10B8-DCEF-7AF1-27F5BD98F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06A1A0-3EF3-DE27-D3EF-8C2253704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185F-F039-5E9F-3385-FC5BC84C3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085" y="2102069"/>
            <a:ext cx="9833548" cy="44176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Instead of thinking of data as tangled files, imagine them as tables (like spreadsheets).</a:t>
            </a:r>
          </a:p>
          <a:p>
            <a:r>
              <a:rPr lang="en-US" sz="3600" dirty="0">
                <a:solidFill>
                  <a:schemeClr val="tx2"/>
                </a:solidFill>
              </a:rPr>
              <a:t>And you could use math-like operations to connect, filter, and combine those tables.</a:t>
            </a:r>
          </a:p>
          <a:p>
            <a:r>
              <a:rPr lang="en-US" sz="3600" dirty="0">
                <a:solidFill>
                  <a:schemeClr val="tx2"/>
                </a:solidFill>
              </a:rPr>
              <a:t>This was like turning chaos into order.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2F3CA7-7EA7-5A91-42D9-18CE8B67F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63B539-8FA2-1C10-C36B-53EE2F36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25C35BA-4949-9AC4-C631-AFB33639C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1CE771-1AE0-A217-DDBB-E36F360E7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7714C5-19F7-FB0D-1054-EE6CB86E1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18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6D90A-646C-3707-3D96-D7621766D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D3EE71-5A71-5931-108C-BA4C641A2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7C4F9E-DFD9-E33B-A900-E52926BFC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01971-C000-DD94-794D-D8E36F02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👉 His vision was simple but revolutionary: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822E3B-3E26-2B75-6B03-EBC40E22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D7004F-FADC-9EE9-E0C7-F7A565019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EE15885-394F-5E34-8484-47DB5AFF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2875A7-778C-3AE1-EEA6-F46E258F7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D69684-E4FB-9B56-6482-7D92625F2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E572-CAB6-7645-F624-EC80B65CE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But there was still a challenge: how could humans actually talk to these relational databases?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That’s where Donald Chamberlin and Raymond Boyce, also at IBM, came in.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321D35-5B41-CAC9-9FB6-D5A0EB0B9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4279503-AD00-F8C9-FCEA-6D2894725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78A16A3-E8C0-A99C-1042-F153BB7E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00DCC7-F983-73EA-FBB3-51681774A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75A799C-DDB6-E08A-01C4-383F2853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76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706E5-001C-2ECF-A506-466E3447A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1A39A24-695E-1B97-99C2-69A5A5C58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5E3BAB-8C3D-F287-A0A7-639701E3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566FE-180D-469C-E397-FAF659DD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👉 His vision was simple but revolutionary: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8E026C-B4A4-1C61-B154-E57C6987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A5040E-5DBF-804C-5ADD-31006AA0B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F90C-BC4C-7EB5-9734-16A2EEF8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924DAB-79D4-10B7-B7CA-82822C0D9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5C0CD7E-966C-CA55-D699-80FB5FC38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DB88E-21FD-D778-3F93-374B25C5D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In the mid-1970s, they created a new language called </a:t>
            </a:r>
            <a:r>
              <a:rPr lang="en-US" sz="3600" b="1" dirty="0">
                <a:solidFill>
                  <a:schemeClr val="tx2"/>
                </a:solidFill>
              </a:rPr>
              <a:t>SEQUEL (Structured English Query Language). 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The idea was to let people ask questions in something close to plain English: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AB06A0-78A9-0BC6-D3D9-5314E184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47A63D-A4D6-7330-8229-7FA06E492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51A5CF-307C-5145-8DAE-44208A3D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30A7B5D-6F83-30B9-B699-7F5FCB802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24BDA7F-10DE-BCD9-6167-4C7AA56E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85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24EF3-D092-387F-4DBF-51053F11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88DFA-33CA-E8EE-D06A-CFEBEC69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👉 His vision was simple but revolutionary: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A8D3C7-5BFE-8855-E843-BE6B3C1D7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216043"/>
            <a:ext cx="7347537" cy="44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A12B9-5AE2-4830-3F2E-24F8EE88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D4505FA-5E9A-6DF0-63CD-4555D0CD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465DED-23A1-C832-4F28-15A78F781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4B8D0-27EF-ABD0-395C-FDE87E47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22" y="119928"/>
            <a:ext cx="9833548" cy="70692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👉 His vision was simple but revolutionary: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6F3C6-0D47-76C3-C2FC-52290BFC8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4E3876-4E47-95BB-312E-785BAFC44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F875CF3-9FF6-629C-F919-4B295F748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3DAE4B-069C-F152-A05C-2F79C164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3BA442-2081-0D31-A949-76ECD64A1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6797-210E-CBCD-8FFA-F613306E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1167319"/>
            <a:ext cx="9833548" cy="441763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This was much easier to learn than traditional programming. Later, the name was shortened to SQL (Structured Query Language).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By the 1980s, companies like IBM, Oracle, and Microsoft adopted SQL, and it became the universal language of databases. Today, whether you’re booking a flight, scrolling through Instagram, or checking your bank balance — somewhere behind the scenes, SQL is running the show.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20468E-3B49-F451-6A9E-982BF9A3C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B2E48-B071-8962-5107-8F22F6DE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BF061F7-3360-96BD-5203-112C1AD3D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D727F3-34DA-B345-406A-B170E79B0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99A63A-DEB0-9CA5-327C-4FF2647B8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14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414</Words>
  <Application>Microsoft Office PowerPoint</Application>
  <PresentationFormat>Widescreen</PresentationFormat>
  <Paragraphs>34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INTRO TO SQL</vt:lpstr>
      <vt:lpstr>THE STORY OF SQL</vt:lpstr>
      <vt:lpstr>THE STORY OF SQL</vt:lpstr>
      <vt:lpstr>THE STORY OF SQL</vt:lpstr>
      <vt:lpstr>👉 His vision was simple but revolutionary:</vt:lpstr>
      <vt:lpstr>👉 His vision was simple but revolutionary:</vt:lpstr>
      <vt:lpstr>👉 His vision was simple but revolutionary:</vt:lpstr>
      <vt:lpstr>👉 His vision was simple but revolutionary:</vt:lpstr>
      <vt:lpstr>👉 His vision was simple but revolutionary:</vt:lpstr>
      <vt:lpstr>👉 His vision was simple but revolutionary: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Kannan</dc:creator>
  <cp:lastModifiedBy>Kishore Kannan</cp:lastModifiedBy>
  <cp:revision>2</cp:revision>
  <dcterms:created xsi:type="dcterms:W3CDTF">2025-08-27T05:01:36Z</dcterms:created>
  <dcterms:modified xsi:type="dcterms:W3CDTF">2025-08-28T17:27:29Z</dcterms:modified>
</cp:coreProperties>
</file>